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733425"/>
            <a:ext cx="37528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752475"/>
            <a:ext cx="37528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2018-12-11T15:10:29Z</dcterms:modified>
</cp:coreProperties>
</file>